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464" autoAdjust="0"/>
  </p:normalViewPr>
  <p:slideViewPr>
    <p:cSldViewPr snapToGrid="0">
      <p:cViewPr>
        <p:scale>
          <a:sx n="66" d="100"/>
          <a:sy n="66" d="100"/>
        </p:scale>
        <p:origin x="3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155033" y="303306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Alta disponibilidade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155033" y="355628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Elasticidade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155033" y="407950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Facilidade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</a:t>
            </a:r>
            <a:r>
              <a:rPr lang="pt-BR" sz="3600" b="1" dirty="0" smtClean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</a:t>
            </a:r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.com</a:t>
            </a:r>
          </a:p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8" y="1071646"/>
            <a:ext cx="10128143" cy="57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010901"/>
              </p:ext>
            </p:extLst>
          </p:nvPr>
        </p:nvGraphicFramePr>
        <p:xfrm>
          <a:off x="5209928" y="1222496"/>
          <a:ext cx="6578600" cy="5393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573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ar.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277994" y="2841179"/>
            <a:ext cx="5045450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8 bilhões de reais no Brasil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277994" y="2256404"/>
            <a:ext cx="104771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277994" y="4538196"/>
            <a:ext cx="568155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hospitais possuem IOT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277994" y="3953421"/>
            <a:ext cx="144085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Saúde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89229"/>
              </p:ext>
            </p:extLst>
          </p:nvPr>
        </p:nvGraphicFramePr>
        <p:xfrm>
          <a:off x="266700" y="1294689"/>
          <a:ext cx="6578600" cy="5372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573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ar.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703</Words>
  <Application>Microsoft Office PowerPoint</Application>
  <PresentationFormat>Widescreen</PresentationFormat>
  <Paragraphs>222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133</cp:revision>
  <dcterms:created xsi:type="dcterms:W3CDTF">2018-11-27T18:14:46Z</dcterms:created>
  <dcterms:modified xsi:type="dcterms:W3CDTF">2018-12-05T17:25:46Z</dcterms:modified>
</cp:coreProperties>
</file>